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77" d="100"/>
          <a:sy n="77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D24-96D6-465E-ADB7-569E3C8A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E491D-7B67-443C-B355-50DDFCBD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3FE6-056C-4C13-A423-E5025A63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838A-465D-48AB-B923-5BC741CD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CA73-E0CA-44EC-BD09-1A382E98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AD6-52B3-4975-99AD-90829DA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A4FD-ADD8-4D49-8C08-CE7D22F9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DE47-B68D-4963-B869-9F2CB06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DD49C-B5B5-46C0-BFE1-9975433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767C-7BE8-4EB6-A577-10DD2F06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D29B-6A32-467B-B3B7-D88EF9A81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A48C-717E-477E-A8B2-600175EFB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A840-2E2A-4A8A-8792-7FCB482E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B72-44D2-4A71-B8DF-B867F902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F47B-40CE-4D7C-B5AA-5E1670C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A6BD-B66C-464F-B683-B2EA48F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37E5-1972-419A-818C-C411D7C2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B59A1-19B4-4F2A-B4EB-0426B084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DA0B-C5EE-4716-AC9F-3DBC723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B29-D8C9-4981-BFD3-DDA3812E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944E-2F80-49C5-B1C0-466A41C2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E1-B6A8-45EB-A75D-DADBAF1F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38D0-D211-4E7B-9F49-3037FF1C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550C-B0EA-4573-B5EF-9D1D1A2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39E2-F53C-46D6-8FB3-F5FAACF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EBA-0A77-4666-929F-D925FF06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652B-D9CF-46A1-BC51-9C5C37E0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763EF-99D9-4E7A-B0C1-18BE02E05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8EF0-1C24-483E-9A1B-49D884C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DC28-0D13-4C06-A398-12B604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BC70-E118-4ED0-9FB7-E9AB288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3B38-6762-4418-867D-2050CCA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0BC-8FA1-44AF-B6AA-796622533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C397-D4E0-4E89-865A-7658ACFF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4D4E1-3825-4D06-82D9-F4BD88DF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B96F7-6792-4A43-9B5F-E8839035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FE436-43F1-4877-ACB7-D8B5AD9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C22EF-B5CE-4E3A-B8E6-C17C6081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61E02-96E8-46BA-BAE9-835B282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992-8415-4635-8F2E-D74CFEB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8BA4-1303-4365-8230-A347DE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88441-0A2D-4447-AAEC-37EE3C8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D3A28-077B-4548-88D3-6DF542F1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5EF9-2CE2-4383-A146-2DDC795D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6996-F8B0-41BF-87F1-BEE4BBAA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593B-6C20-4616-84C4-78E81A3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C8E-30F7-448B-AFEC-9CC40120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1B22-491E-4437-A84E-D0DCB30A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CBB85-10B9-4DC2-81AB-8255BD04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4F09-0B71-47BA-97CA-5848940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B4AF-4DE7-422C-9C33-1BB5AF04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384-E15A-4AF5-81A1-417A937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42FB-2B64-4FC4-A7F3-A0D875D1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A33B-51F4-41D9-9B49-4CDED29CF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599F-B73B-43B9-BA70-3561D09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0F7BC-9D4F-4897-890D-741CCC3E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8FE6-CEEB-4B78-8547-358E765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DB1B-3C8C-4CAC-9876-4CED4E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C894C-EA52-45B1-98B8-FA1EA9D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3FCC-B709-4B04-80A8-AFAC291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936C-076D-485A-A997-A01455F99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B10-9A1F-41A2-8839-597FCD464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ED33-3808-44F6-962C-E22934C8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7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1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4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B7C10-2B97-4BD5-9C43-1130B002C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649E0B-2AAF-45C1-A5D6-15DC5F08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3F2D0-FB76-42FC-AD74-3DC8BD3C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69EC1-0D4E-49DB-9052-04250870C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13</cp:revision>
  <dcterms:created xsi:type="dcterms:W3CDTF">2018-09-19T10:01:44Z</dcterms:created>
  <dcterms:modified xsi:type="dcterms:W3CDTF">2018-09-30T10:41:10Z</dcterms:modified>
</cp:coreProperties>
</file>